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2" r:id="rId22"/>
    <p:sldId id="281" r:id="rId2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p:restoredTop sz="69114" autoAdjust="0"/>
  </p:normalViewPr>
  <p:slideViewPr>
    <p:cSldViewPr snapToGrid="0">
      <p:cViewPr varScale="1">
        <p:scale>
          <a:sx n="139" d="100"/>
          <a:sy n="139" d="100"/>
        </p:scale>
        <p:origin x="1502"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Buongiorno</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Andrea Del Fante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I dataset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mc:Choice xmlns:a14="http://schemas.microsoft.com/office/drawing/2010/main"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panose="02040503050406030204" pitchFamily="18"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panose="02040503050406030204" pitchFamily="18"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mc:Choice xmlns:a14="http://schemas.microsoft.com/office/drawing/2010/main"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mc:Choice xmlns:a14="http://schemas.microsoft.com/office/drawing/2010/main"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panose="02040503050406030204" pitchFamily="18"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paragrafo</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paragrafi</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paragrafi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a:blip r:embed="rId3"/>
                <a:stretch>
                  <a:fillRect l="-571" t="-1520"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
        <p:nvSpPr>
          <p:cNvPr id="2" name="CasellaDiTesto 1"/>
          <p:cNvSpPr txBox="1"/>
          <p:nvPr/>
        </p:nvSpPr>
        <p:spPr>
          <a:xfrm>
            <a:off x="1977242" y="1356840"/>
            <a:ext cx="3105397" cy="369332"/>
          </a:xfrm>
          <a:prstGeom prst="rect">
            <a:avLst/>
          </a:prstGeom>
          <a:noFill/>
        </p:spPr>
        <p:txBody>
          <a:bodyPr wrap="square" rtlCol="0">
            <a:spAutoFit/>
          </a:bodyPr>
          <a:lstStyle/>
          <a:p>
            <a:r>
              <a:rPr lang="it-IT" dirty="0"/>
              <a:t>Aggiusta la tabella</a:t>
            </a:r>
          </a:p>
        </p:txBody>
      </p:sp>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6776"/>
            <a:ext cx="4399631" cy="1326117"/>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331800"/>
            <a:ext cx="4417630" cy="1324185"/>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8523" y="1636776"/>
            <a:ext cx="4623317" cy="1358053"/>
          </a:xfrm>
          <a:prstGeom prst="rect">
            <a:avLst/>
          </a:prstGeom>
        </p:spPr>
      </p:pic>
      <p:pic>
        <p:nvPicPr>
          <p:cNvPr id="9" name="Immagin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8523" y="4331800"/>
            <a:ext cx="4625477" cy="1324185"/>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1259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standard</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a </a:t>
            </a:r>
            <a:r>
              <a:rPr lang="en-US" sz="2150" spc="-1" dirty="0" err="1">
                <a:uFill>
                  <a:solidFill>
                    <a:srgbClr val="FFFFFF"/>
                  </a:solidFill>
                </a:uFill>
              </a:rPr>
              <a:t>partenza</a:t>
            </a:r>
            <a:r>
              <a:rPr lang="en-US" sz="2150" spc="-1" dirty="0">
                <a:uFill>
                  <a:solidFill>
                    <a:srgbClr val="FFFFFF"/>
                  </a:solidFill>
                </a:uFill>
              </a:rPr>
              <a:t> </a:t>
            </a:r>
            <a:r>
              <a:rPr lang="en-US" sz="2150" spc="-1" dirty="0" err="1">
                <a:uFill>
                  <a:solidFill>
                    <a:srgbClr val="FFFFFF"/>
                  </a:solidFill>
                </a:uFill>
              </a:rPr>
              <a:t>fissa</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a </a:t>
            </a:r>
            <a:r>
              <a:rPr lang="en-US" sz="2000" spc="-1" dirty="0" err="1">
                <a:solidFill>
                  <a:srgbClr val="FF3333"/>
                </a:solidFill>
                <a:uFill>
                  <a:solidFill>
                    <a:srgbClr val="FFFFFF"/>
                  </a:solidFill>
                </a:uFill>
              </a:rPr>
              <a:t>partenza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fissa</a:t>
            </a:r>
            <a:endParaRPr lang="en-US" sz="2000"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6179</TotalTime>
  <Words>4863</Words>
  <Application>Microsoft Office PowerPoint</Application>
  <PresentationFormat>Presentazione su schermo (4:3)</PresentationFormat>
  <Paragraphs>334</Paragraphs>
  <Slides>21</Slides>
  <Notes>21</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21</vt:i4>
      </vt:variant>
    </vt:vector>
  </HeadingPairs>
  <TitlesOfParts>
    <vt:vector size="30"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331</cp:revision>
  <cp:lastPrinted>2016-11-11T11:43:34Z</cp:lastPrinted>
  <dcterms:created xsi:type="dcterms:W3CDTF">2016-11-02T11:48:06Z</dcterms:created>
  <dcterms:modified xsi:type="dcterms:W3CDTF">2016-12-04T18:32:18Z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